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78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3309CE9-D754-43EB-A300-83492D54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2492EEB-F1F7-4E3F-B882-2FE06BA971CF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B3C3064-AFCF-425E-AE86-11E65695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B04E-F6D8-4609-8BEB-075F4EC9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C58-78F8-43A9-84DF-A160F7E0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7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FAD3-8C4E-4810-9136-219F4E43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2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53A9-1C3A-4D6B-B560-E67371257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160-51FC-4BDD-A1F4-44E7CB40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A49D-7B53-485E-88D3-C730ECC8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2E69-7E90-47B3-B58E-A6E68F9F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F0FA-5E6D-4722-88D6-93B8C813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0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1E2-ACC5-4143-98BF-C3E7A93B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3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F24C-9C51-4461-A2AB-131F18A8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BC11-4202-42E4-9B87-5BF3F4A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5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5000"/>
                <a:lumOff val="35000"/>
              </a:schemeClr>
            </a:gs>
            <a:gs pos="100000">
              <a:srgbClr val="F7F7F7"/>
            </a:gs>
            <a:gs pos="21000">
              <a:srgbClr val="B2B2B2"/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C123369-FD66-4B82-9BCD-C859596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Audit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048000"/>
            <a:ext cx="6400800" cy="1752600"/>
          </a:xfrm>
        </p:spPr>
        <p:txBody>
          <a:bodyPr/>
          <a:lstStyle/>
          <a:p>
            <a:r>
              <a:rPr lang="en-US" dirty="0" smtClean="0"/>
              <a:t>ELECTRONIC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2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Auditor Independence</a:t>
            </a:r>
          </a:p>
          <a:p>
            <a:r>
              <a:rPr lang="en-US" dirty="0"/>
              <a:t>Training and Proficiency</a:t>
            </a:r>
          </a:p>
          <a:p>
            <a:r>
              <a:rPr lang="en-US" dirty="0"/>
              <a:t>Professional Care</a:t>
            </a:r>
          </a:p>
          <a:p>
            <a:r>
              <a:rPr lang="en-US" dirty="0"/>
              <a:t>Audit program</a:t>
            </a:r>
          </a:p>
          <a:p>
            <a:r>
              <a:rPr lang="en-US" dirty="0"/>
              <a:t>Working Paper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4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Preaudit</a:t>
            </a:r>
            <a:r>
              <a:rPr lang="en-US" dirty="0"/>
              <a:t> Analysis</a:t>
            </a:r>
          </a:p>
          <a:p>
            <a:r>
              <a:rPr lang="en-US" dirty="0"/>
              <a:t>Study and Evaluation</a:t>
            </a:r>
          </a:p>
          <a:p>
            <a:r>
              <a:rPr lang="en-US" dirty="0"/>
              <a:t>Planning and Supervision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7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IFTA REQUIREMENTS</a:t>
            </a:r>
          </a:p>
          <a:p>
            <a:r>
              <a:rPr lang="en-US" dirty="0"/>
              <a:t>IRP REQUIREMENTS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2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IFTA SAMPLING</a:t>
            </a:r>
          </a:p>
          <a:p>
            <a:r>
              <a:rPr lang="en-US" dirty="0"/>
              <a:t>IRP SAMPLING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4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  <a:p>
            <a:r>
              <a:rPr lang="en-US" dirty="0"/>
              <a:t>ACCOUNTING SYSTEM</a:t>
            </a:r>
          </a:p>
          <a:p>
            <a:r>
              <a:rPr lang="en-US" dirty="0"/>
              <a:t>AUDIT PROCEDURES</a:t>
            </a:r>
          </a:p>
          <a:p>
            <a:r>
              <a:rPr lang="en-US" dirty="0"/>
              <a:t>RECORDS TO BE EXAMINED</a:t>
            </a:r>
          </a:p>
          <a:p>
            <a:r>
              <a:rPr lang="en-US" dirty="0"/>
              <a:t>SAMPLE PERIOD, PROCEDURES</a:t>
            </a:r>
          </a:p>
          <a:p>
            <a:r>
              <a:rPr lang="en-US" dirty="0"/>
              <a:t>DOCUMENT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4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DISTANCE AND FUEL RECORDS</a:t>
            </a:r>
          </a:p>
          <a:p>
            <a:r>
              <a:rPr lang="en-US" dirty="0"/>
              <a:t>REPORTING REQUIREMENTS</a:t>
            </a:r>
          </a:p>
          <a:p>
            <a:r>
              <a:rPr lang="en-US" dirty="0"/>
              <a:t>DEVICE REQUIREMENTS</a:t>
            </a:r>
          </a:p>
          <a:p>
            <a:r>
              <a:rPr lang="en-US" dirty="0"/>
              <a:t>CONTENTS OF RECORDS PRODUCED BY SYSTEM</a:t>
            </a:r>
          </a:p>
          <a:p>
            <a:r>
              <a:rPr lang="en-US" dirty="0"/>
              <a:t>CARRIER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0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r>
              <a:rPr lang="en-US" dirty="0"/>
              <a:t>ELECTRONIC EVALUATION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97325"/>
          </a:xfrm>
        </p:spPr>
        <p:txBody>
          <a:bodyPr/>
          <a:lstStyle/>
          <a:p>
            <a:r>
              <a:rPr lang="en-US" dirty="0"/>
              <a:t>DISCUSS FORM</a:t>
            </a:r>
          </a:p>
          <a:p>
            <a:r>
              <a:rPr lang="en-US" dirty="0"/>
              <a:t>FILL OUT FORM – USING EXAMPLE RECORDS</a:t>
            </a:r>
          </a:p>
          <a:p>
            <a:r>
              <a:rPr lang="en-US" dirty="0"/>
              <a:t>DISCUSS WHAT IMPORTANT INFORMATION WAS GATHERED BY DOING THIS EXERCISE.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8201"/>
      </p:ext>
    </p:extLst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57</TotalTime>
  <Words>95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IFTA IRP Power Point Template 2 - SELECTED</vt:lpstr>
      <vt:lpstr>Audit Plan</vt:lpstr>
      <vt:lpstr>PLANNING</vt:lpstr>
      <vt:lpstr>PLANNING ANALYSIS</vt:lpstr>
      <vt:lpstr>AUDIT NOTIFICATION</vt:lpstr>
      <vt:lpstr>SAMPLING</vt:lpstr>
      <vt:lpstr>OPENING CONFERENCE</vt:lpstr>
      <vt:lpstr>ELECTRONIC PLANNING</vt:lpstr>
      <vt:lpstr>ELECTRONIC EVALUATION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9</cp:revision>
  <dcterms:created xsi:type="dcterms:W3CDTF">2013-12-31T16:19:10Z</dcterms:created>
  <dcterms:modified xsi:type="dcterms:W3CDTF">2016-03-07T16:17:59Z</dcterms:modified>
</cp:coreProperties>
</file>