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7F7F7"/>
    <a:srgbClr val="D9D9D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78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63309CE9-D754-43EB-A300-83492D544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49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2492EEB-F1F7-4E3F-B882-2FE06BA971CF}" type="datetimeFigureOut">
              <a:rPr lang="en-US"/>
              <a:pPr>
                <a:defRPr/>
              </a:pPr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4188" cy="415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B3C3064-AFCF-425E-AE86-11E656955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58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B04E-F6D8-4609-8BEB-075F4EC93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20780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3" y="204788"/>
            <a:ext cx="13954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56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AC58-78F8-43A9-84DF-A160F7E07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17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7FAD3-8C4E-4810-9136-219F4E43C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72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53A9-1C3A-4D6B-B560-E67371257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43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C9160-51FC-4BDD-A1F4-44E7CB40F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4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A49D-7B53-485E-88D3-C730ECC80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5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B2E69-7E90-47B3-B58E-A6E68F9F2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74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F0FA-5E6D-4722-88D6-93B8C813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50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81E2-ACC5-4143-98BF-C3E7A93BB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3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3F24C-9C51-4461-A2AB-131F18A87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CBC11-4202-42E4-9B87-5BF3F4A5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552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5000"/>
                <a:lumOff val="35000"/>
              </a:schemeClr>
            </a:gs>
            <a:gs pos="100000">
              <a:srgbClr val="F7F7F7"/>
            </a:gs>
            <a:gs pos="21000">
              <a:srgbClr val="B2B2B2"/>
            </a:gs>
            <a:gs pos="0">
              <a:schemeClr val="bg2">
                <a:lumMod val="40000"/>
                <a:lumOff val="6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5C123369-FD66-4B82-9BCD-C8595967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Audit Plan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4613" y="3048000"/>
            <a:ext cx="6400800" cy="1752600"/>
          </a:xfrm>
        </p:spPr>
        <p:txBody>
          <a:bodyPr/>
          <a:lstStyle/>
          <a:p>
            <a:r>
              <a:rPr lang="en-US" dirty="0" smtClean="0"/>
              <a:t>ELECTRONIC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22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Auditor Independence</a:t>
            </a:r>
          </a:p>
          <a:p>
            <a:r>
              <a:rPr lang="en-US" dirty="0"/>
              <a:t>Training and Proficiency</a:t>
            </a:r>
          </a:p>
          <a:p>
            <a:r>
              <a:rPr lang="en-US" dirty="0"/>
              <a:t>Professional Care</a:t>
            </a:r>
          </a:p>
          <a:p>
            <a:r>
              <a:rPr lang="en-US" dirty="0"/>
              <a:t>Audit program</a:t>
            </a:r>
          </a:p>
          <a:p>
            <a:r>
              <a:rPr lang="en-US" dirty="0"/>
              <a:t>Working Paper 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4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Preaudit</a:t>
            </a:r>
            <a:r>
              <a:rPr lang="en-US" dirty="0"/>
              <a:t> Analysis</a:t>
            </a:r>
          </a:p>
          <a:p>
            <a:r>
              <a:rPr lang="en-US" dirty="0"/>
              <a:t>Study and Evaluation</a:t>
            </a:r>
          </a:p>
          <a:p>
            <a:r>
              <a:rPr lang="en-US" dirty="0"/>
              <a:t>Planning and Supervision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7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IFTA REQUIREMENTS</a:t>
            </a:r>
          </a:p>
          <a:p>
            <a:r>
              <a:rPr lang="en-US" dirty="0"/>
              <a:t>IRP REQUIREMENTS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2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IFTA SAMPLING</a:t>
            </a:r>
          </a:p>
          <a:p>
            <a:r>
              <a:rPr lang="en-US" dirty="0"/>
              <a:t>IRP SAMPLING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34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OPERATIONS</a:t>
            </a:r>
          </a:p>
          <a:p>
            <a:r>
              <a:rPr lang="en-US" dirty="0"/>
              <a:t>ACCOUNTING SYSTEM</a:t>
            </a:r>
          </a:p>
          <a:p>
            <a:r>
              <a:rPr lang="en-US" dirty="0"/>
              <a:t>AUDIT PROCEDURES</a:t>
            </a:r>
          </a:p>
          <a:p>
            <a:r>
              <a:rPr lang="en-US" dirty="0"/>
              <a:t>RECORDS TO BE EXAMINED</a:t>
            </a:r>
          </a:p>
          <a:p>
            <a:r>
              <a:rPr lang="en-US" dirty="0"/>
              <a:t>SAMPLE PERIOD, PROCEDURES</a:t>
            </a:r>
          </a:p>
          <a:p>
            <a:r>
              <a:rPr lang="en-US" dirty="0"/>
              <a:t>DOCUMENT CONFERENCE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94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DISTANCE AND FUEL RECORDS</a:t>
            </a:r>
          </a:p>
          <a:p>
            <a:r>
              <a:rPr lang="en-US" dirty="0"/>
              <a:t>REPORTING REQUIREMENTS</a:t>
            </a:r>
          </a:p>
          <a:p>
            <a:r>
              <a:rPr lang="en-US" dirty="0"/>
              <a:t>DEVICE REQUIREMENTS</a:t>
            </a:r>
          </a:p>
          <a:p>
            <a:r>
              <a:rPr lang="en-US" dirty="0"/>
              <a:t>CONTENTS OF RECORDS PRODUCED BY SYSTEM</a:t>
            </a:r>
          </a:p>
          <a:p>
            <a:r>
              <a:rPr lang="en-US" dirty="0"/>
              <a:t>CARRIER RESPONSIBILITIES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0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95400"/>
          </a:xfrm>
        </p:spPr>
        <p:txBody>
          <a:bodyPr/>
          <a:lstStyle/>
          <a:p>
            <a:r>
              <a:rPr lang="en-US" dirty="0"/>
              <a:t>ELECTRONIC EVALUATION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97325"/>
          </a:xfrm>
        </p:spPr>
        <p:txBody>
          <a:bodyPr/>
          <a:lstStyle/>
          <a:p>
            <a:r>
              <a:rPr lang="en-US" dirty="0"/>
              <a:t>DISCUSS FORM</a:t>
            </a:r>
          </a:p>
          <a:p>
            <a:r>
              <a:rPr lang="en-US" dirty="0"/>
              <a:t>FILL OUT FORM – USING EXAMPLE RECORDS</a:t>
            </a:r>
          </a:p>
          <a:p>
            <a:r>
              <a:rPr lang="en-US" dirty="0"/>
              <a:t>DISCUSS WHAT IMPORTANT INFORMATION WAS GATHERED BY DOING THIS EXERCISE.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8201"/>
      </p:ext>
    </p:extLst>
  </p:cSld>
  <p:clrMapOvr>
    <a:masterClrMapping/>
  </p:clrMapOvr>
</p:sld>
</file>

<file path=ppt/theme/theme1.xml><?xml version="1.0" encoding="utf-8"?>
<a:theme xmlns:a="http://schemas.openxmlformats.org/drawingml/2006/main" name="IFTA IRP Power Point Template 2 - SELECTED">
  <a:themeElements>
    <a:clrScheme name="AAMVA_IRP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MVA_IRP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AAMVA_IRP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IFTA IRP Power Point Template 2 - SELECTED</Template>
  <TotalTime>57</TotalTime>
  <Words>95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IFTA IRP Power Point Template 2 - SELECTED</vt:lpstr>
      <vt:lpstr>Audit Plan</vt:lpstr>
      <vt:lpstr>PLANNING</vt:lpstr>
      <vt:lpstr>PLANNING ANALYSIS</vt:lpstr>
      <vt:lpstr>AUDIT NOTIFICATION</vt:lpstr>
      <vt:lpstr>SAMPLING</vt:lpstr>
      <vt:lpstr>OPENING CONFERENCE</vt:lpstr>
      <vt:lpstr>ELECTRONIC PLANNING</vt:lpstr>
      <vt:lpstr>ELECTRONIC EVALUATION FORM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Rizzo Trapp</dc:creator>
  <cp:lastModifiedBy>Tammy Trinker</cp:lastModifiedBy>
  <cp:revision>9</cp:revision>
  <dcterms:created xsi:type="dcterms:W3CDTF">2013-12-31T16:19:10Z</dcterms:created>
  <dcterms:modified xsi:type="dcterms:W3CDTF">2016-03-07T16:17:59Z</dcterms:modified>
</cp:coreProperties>
</file>